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EB438-CE1E-4881-8835-0011723FA9C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7D98F-E9E1-4368-8E72-18F166B0A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7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D98F-E9E1-4368-8E72-18F166B0A7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5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6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5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3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3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6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9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6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7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7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5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0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5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04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6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4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5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92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6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8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2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4946-AB5D-4B6B-B986-872E3A5F204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D025-A5B2-4771-A3EC-044E6C20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7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387" y="1319935"/>
            <a:ext cx="7160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Каратузский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улицы Куйбышева «Зеленая аллея»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с.Каратузское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предусмотренных на реализацию проекта:</a:t>
            </a: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-субсидия 2 000,00 тыс. рублей;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местного бюджета 1 897,56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населения-  130,0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юридических лиц – 305,0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977" y="62831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07" y="191221"/>
            <a:ext cx="4309570" cy="3232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07" y="3638953"/>
            <a:ext cx="4309570" cy="30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354" y="653738"/>
            <a:ext cx="73707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Каратузский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дворовых территорий ул.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Прибыткова,26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ул.Карбышева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3,4;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ул.60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-лет Октября 41,43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с.Каратузское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предусмотренных на реализацию проекта:</a:t>
            </a: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-субсидия 900,6 тыс. рублей;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местного бюджета 87,825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населения- 30,795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977" y="62831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34" y="242371"/>
            <a:ext cx="3912999" cy="3161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34" y="3734718"/>
            <a:ext cx="3912999" cy="30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270" y="1402886"/>
            <a:ext cx="75796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Нижнекужебарский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«Ремонт системы водоснабжения 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с.Нижний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Кужебар Каратузского района»</a:t>
            </a:r>
          </a:p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предусмотренных на реализацию проекта:</a:t>
            </a:r>
          </a:p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-субсидия 684,25 тыс. рублей;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местного бюджета 40,25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населения-  30,50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юридических лиц – 50,0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977" y="62831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51" y="3449600"/>
            <a:ext cx="4016921" cy="3059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51" y="193218"/>
            <a:ext cx="4016921" cy="30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142</Words>
  <Application>Microsoft Office PowerPoint</Application>
  <PresentationFormat>Широкоэкранный</PresentationFormat>
  <Paragraphs>30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Times New Roman</vt:lpstr>
      <vt:lpstr>Trebuchet MS</vt:lpstr>
      <vt:lpstr>Тема Office</vt:lpstr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</vt:vector>
  </TitlesOfParts>
  <Company>khpk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Пивченко Ирина Михайловна</dc:creator>
  <cp:lastModifiedBy>Пивченко Ирина Михайловна</cp:lastModifiedBy>
  <cp:revision>5</cp:revision>
  <dcterms:created xsi:type="dcterms:W3CDTF">2020-03-25T09:38:28Z</dcterms:created>
  <dcterms:modified xsi:type="dcterms:W3CDTF">2020-03-27T02:30:29Z</dcterms:modified>
</cp:coreProperties>
</file>