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9"/>
  </p:notesMasterIdLst>
  <p:sldIdLst>
    <p:sldId id="258" r:id="rId5"/>
    <p:sldId id="256" r:id="rId6"/>
    <p:sldId id="257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03" autoAdjust="0"/>
  </p:normalViewPr>
  <p:slideViewPr>
    <p:cSldViewPr snapToGrid="0">
      <p:cViewPr varScale="1">
        <p:scale>
          <a:sx n="75" d="100"/>
          <a:sy n="75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EB438-CE1E-4881-8835-0011723FA9C6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7D98F-E9E1-4368-8E72-18F166B0A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7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7D98F-E9E1-4368-8E72-18F166B0A7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4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7D98F-E9E1-4368-8E72-18F166B0A7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3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55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5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6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5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3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3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5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3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6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6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99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31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6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7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42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2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76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3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5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06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5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04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6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9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7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2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5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4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0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5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3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92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9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4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0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8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6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8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8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62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74946-AB5D-4B6B-B986-872E3A5F20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7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5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6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270" y="1402886"/>
            <a:ext cx="757960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Нижнекужебарский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сельский совет</a:t>
            </a:r>
          </a:p>
          <a:p>
            <a:pPr algn="ctr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«Приобретение навесного оборудования для трактора МТЗ-80: борона дисковая навесная и косилка ротационная»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средств, предусмотренных на реализацию проекта:</a:t>
            </a:r>
          </a:p>
          <a:p>
            <a:pPr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-субсидия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442,68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34290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местного бюджета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26,04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населения- 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19,79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юридических лиц –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32,29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0977" y="628317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708" y="175285"/>
            <a:ext cx="2994660" cy="3385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707" y="3682999"/>
            <a:ext cx="3561845" cy="297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3387" y="1319935"/>
            <a:ext cx="73475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Нижнекурятский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сельский совет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кладбища села Нижние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Куряты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Каратузского района»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средств, предусмотренных на реализацию проекта:</a:t>
            </a:r>
          </a:p>
          <a:p>
            <a:pPr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-субсидия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678,52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34290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местного бюджета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39,91тыс.рублей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населения- 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23,95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юридических лиц –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55,88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0977" y="628317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251460"/>
            <a:ext cx="4232910" cy="3338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737610"/>
            <a:ext cx="4232910" cy="306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1354" y="653738"/>
            <a:ext cx="737071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Таятский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сельский совет</a:t>
            </a:r>
          </a:p>
          <a:p>
            <a:pPr algn="ctr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кладбища и прилегающей территории в с.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Таяты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Каратузского района»</a:t>
            </a:r>
          </a:p>
          <a:p>
            <a:pPr algn="ctr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средств, предусмотренных на реализацию проекта:</a:t>
            </a:r>
          </a:p>
          <a:p>
            <a:pPr lvl="0"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-субсидия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273,24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342900" lvl="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местного бюджета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16,07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населения- 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9,65 </a:t>
            </a:r>
            <a:r>
              <a:rPr lang="ru-RU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юридических лиц –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22,50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0977" y="628317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68" y="305753"/>
            <a:ext cx="4403242" cy="30089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68" y="3517900"/>
            <a:ext cx="4403242" cy="299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270" y="1402886"/>
            <a:ext cx="73103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Черемушинский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сельский совет</a:t>
            </a:r>
          </a:p>
          <a:p>
            <a:pPr algn="ctr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«Обустройство детской культурно-развлекательной площадки ул. Зеленая с.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Черемушка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средств, предусмотренных на реализацию проекта:</a:t>
            </a:r>
          </a:p>
          <a:p>
            <a:pPr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-субсидия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1 264,51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34290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местного бюджета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74,38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населения- 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44,63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юридических лиц –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104,14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0977" y="628317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221665"/>
            <a:ext cx="4333874" cy="3308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3695700"/>
            <a:ext cx="4333874" cy="295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200</Words>
  <Application>Microsoft Office PowerPoint</Application>
  <PresentationFormat>Широкоэкранный</PresentationFormat>
  <Paragraphs>43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Times New Roman</vt:lpstr>
      <vt:lpstr>Trebuchet MS</vt:lpstr>
      <vt:lpstr>Тема Office</vt:lpstr>
      <vt:lpstr>Воздушный поток</vt:lpstr>
      <vt:lpstr>1_Воздушный поток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khpk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Пивченко Ирина Михайловна</dc:creator>
  <cp:lastModifiedBy>Ирина</cp:lastModifiedBy>
  <cp:revision>11</cp:revision>
  <dcterms:created xsi:type="dcterms:W3CDTF">2020-03-25T09:38:28Z</dcterms:created>
  <dcterms:modified xsi:type="dcterms:W3CDTF">2022-03-16T09:46:35Z</dcterms:modified>
</cp:coreProperties>
</file>